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4" r:id="rId6"/>
    <p:sldId id="263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B338-5557-4725-91D1-890B7109A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3CD2C-9BD2-4FF4-A965-355AB182B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2ACD6-FCDC-4D58-B1CB-4E88A1B5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CCE7E-CC2D-4421-8DF5-6D5C8A7E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D22BA-25DB-4CA0-93A5-B7D26FF6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8FDE-4EED-4337-B2AE-B2A35322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E5D15-E60A-40C5-8AC5-FED472ECF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54A9B-C870-4F54-A450-BE3386DE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F593A-2739-4631-8E0A-66A123AF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86EF-0B62-4971-97B2-8AB09ABB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4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82B5C-D93A-432C-A820-E06E735E5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C5BF6-4BAC-468A-886A-01AD88BC0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70E7B-7412-468A-8EFD-E4FACABD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406A0-E119-44C3-A25C-9A39FA5E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DAC0E-AAFC-47A9-A10C-FF24A22D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3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E476-9EB1-4B1C-B94E-1040BC0C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4297-4711-429D-91F2-1D34BC65B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61AB6-011D-4E14-B4DE-BAF184AE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E135C-0A23-4DEF-859C-6BF101CB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6D3F-7FD3-4973-8E06-BF030445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93CE-9269-4139-8B44-D09E255B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0600-D842-42FE-8A7C-A34E0270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05408-5144-491F-A917-F92734F7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8E767-F33F-4629-9999-BD0176EB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D116D-47E5-42E6-B856-269E0BC5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3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0A0C-A6D8-42FD-8ECF-2FB506D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62A7-50C7-44C0-B53A-3A30F1513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D423E-0AA1-43B5-95A2-8FC254825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F10FB-E12D-46F6-AB51-9762B0A3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ACBD-57F8-4C8B-9CFC-29A34A12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C6D56-AD56-48D5-B6DC-04568CEC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F3C3-B6CC-4A42-A54F-4D18E980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48043-0CE9-4721-B10A-DED4F7785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A8A57-F326-46D4-A569-0AFF393F2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84CC7-D56E-47AD-A104-E92AFD66F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895B8-DD3F-4673-AA2A-398D6B635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0B91C-28D4-408F-B90D-9E152A04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948ED-8109-4EBC-B8ED-866A84DF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C2526-DB97-4CAF-A38D-609A7C3D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C50E-11FE-4093-BEE5-16C020F1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4C2EF-EDC8-485B-BD4B-7BFE417B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9B571-07F5-4DCB-8E68-DE674FC0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96019-F304-4102-B97F-008AEEB2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91E20-2369-488D-9A21-E17C7C61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3091C-B889-46AB-B4FC-627DCE54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AC2B-AEA2-468F-A7FE-14670640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C1D4-0C5A-4C0D-9092-54FCC189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754-21D5-4AC9-B0A2-B77AACBAF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4F932-08F7-4CA3-81D8-DBED8D49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3FFF6-47BF-46EB-9FEA-AD9F229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6918F-F80E-49B7-A8F8-A1249A60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D1D60-9F41-40CF-9EEC-7AEE1F3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9F21-DF34-4ABB-96AB-C330D169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1E41A-9B6C-4EA2-989C-75951A1F0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E661D-B6A8-490C-9692-1B2F6CD45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952AC-B8D4-414D-8B9E-413B6F7E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6AEBF-753F-4B4B-87F3-81AA4856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0549C-CF60-4A6E-B1B4-CE09C147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6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C3F50-E93D-49FE-B08A-5F2A255C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FA9F1-07BE-469D-8AA8-7FD77EC38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26BD-864A-4BD7-BB4D-E20AD5D4A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13FE6-3528-43BA-97EF-14E27C18035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ADB08-647A-42FE-97DA-B84BC84CD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B407-576A-42A1-895A-FBC3A47E8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569F7-272E-425E-94E4-E36B3AD21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3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B789048-32EE-491B-8CBF-558344FD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D2F41E-8948-4BFB-A2A3-CA8BA8ED9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DD9B255-22F5-49D1-99DA-C0C9CB62C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684" y="4610850"/>
            <a:ext cx="4481477" cy="894668"/>
          </a:xfrm>
        </p:spPr>
        <p:txBody>
          <a:bodyPr anchor="b">
            <a:normAutofit/>
          </a:bodyPr>
          <a:lstStyle/>
          <a:p>
            <a:pPr algn="l"/>
            <a:r>
              <a:rPr lang="en-US" sz="1600" i="1" dirty="0">
                <a:solidFill>
                  <a:srgbClr val="000000"/>
                </a:solidFill>
                <a:latin typeface="Georgia" panose="02040502050405020303" pitchFamily="18" charset="0"/>
              </a:rPr>
              <a:t>By Joshua E. Powell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AAB5-3674-4A67-977F-CDFA0FDF5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9412" y="2816635"/>
            <a:ext cx="5624735" cy="242992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pPr algn="l"/>
            <a:r>
              <a:rPr lang="en-US" sz="32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You Want to go Into IT?</a:t>
            </a:r>
            <a:b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cities to look and why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reeform 67">
            <a:extLst>
              <a:ext uri="{FF2B5EF4-FFF2-40B4-BE49-F238E27FC236}">
                <a16:creationId xmlns:a16="http://schemas.microsoft.com/office/drawing/2014/main" id="{07500BEA-8A07-45E9-9219-40FBEECD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06ACBB-A8A7-4C1B-9832-A4BFEDD2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5">
            <a:extLst>
              <a:ext uri="{FF2B5EF4-FFF2-40B4-BE49-F238E27FC236}">
                <a16:creationId xmlns:a16="http://schemas.microsoft.com/office/drawing/2014/main" id="{46664683-CA82-4BDA-BCF2-58145807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A818-63AC-4663-A0FE-6EE34B985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3209" r="16284" b="-5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B34C7-0BE8-4FAB-8E2F-665904741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33454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A984A-1F8B-4571-953A-6E7B8E946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r="25725" b="-3"/>
          <a:stretch/>
        </p:blipFill>
        <p:spPr>
          <a:xfrm>
            <a:off x="1" y="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2749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3CF3-46DC-4D67-9053-BFB0C443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IT Jobs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6E7F-8184-472A-8535-B4B29A3C6E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systems analyst</a:t>
            </a:r>
          </a:p>
          <a:p>
            <a:r>
              <a:rPr lang="en-US" dirty="0"/>
              <a:t>Information security analyst</a:t>
            </a:r>
          </a:p>
          <a:p>
            <a:r>
              <a:rPr lang="en-US" dirty="0"/>
              <a:t>Computer programmer</a:t>
            </a:r>
          </a:p>
          <a:p>
            <a:r>
              <a:rPr lang="en-US" dirty="0"/>
              <a:t>Software systems developer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Database administrator	</a:t>
            </a:r>
          </a:p>
          <a:p>
            <a:r>
              <a:rPr lang="en-US" dirty="0"/>
              <a:t>Computer network administrator	</a:t>
            </a:r>
          </a:p>
          <a:p>
            <a:r>
              <a:rPr lang="en-US" dirty="0"/>
              <a:t>Computer network architect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D2F65-B31C-4F77-8E6A-6076E2E912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Midwest</a:t>
            </a:r>
          </a:p>
          <a:p>
            <a:r>
              <a:rPr lang="en-US" dirty="0"/>
              <a:t>West</a:t>
            </a:r>
          </a:p>
          <a:p>
            <a:r>
              <a:rPr lang="en-US" dirty="0"/>
              <a:t>South</a:t>
            </a:r>
          </a:p>
          <a:p>
            <a:r>
              <a:rPr lang="en-US" dirty="0"/>
              <a:t>South</a:t>
            </a:r>
          </a:p>
          <a:p>
            <a:r>
              <a:rPr lang="en-US" dirty="0"/>
              <a:t>South</a:t>
            </a:r>
          </a:p>
          <a:p>
            <a:r>
              <a:rPr lang="en-US" dirty="0"/>
              <a:t>Midwest</a:t>
            </a:r>
          </a:p>
          <a:p>
            <a:r>
              <a:rPr lang="en-US" dirty="0"/>
              <a:t>South</a:t>
            </a:r>
          </a:p>
          <a:p>
            <a:endParaRPr lang="en-US" dirty="0"/>
          </a:p>
          <a:p>
            <a:r>
              <a:rPr lang="en-US" dirty="0"/>
              <a:t>Northeast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EE073E-DAB2-43DA-9C73-B924089C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1545034"/>
            <a:ext cx="32119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8B93-537C-4A22-A1DB-4AC0468B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Top 10 Cities for IT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3AF2-75FF-40CF-A694-01889560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6313150" cy="42829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Seattle, Washington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Atlanta, Georgia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 Lake City, Utah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Minneapolis, Minnesota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Hartford, Connecticut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St. Louis, Missouri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Francisco, California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Miami, Florida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Pittsburgh, Pennsylvania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Boston, Massachusetts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B3A59-EC41-45A3-B415-CC8AEC127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r="30666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831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48CF8-5203-430B-BF89-8457F98DA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5559" r="-2" b="-2"/>
          <a:stretch/>
        </p:blipFill>
        <p:spPr>
          <a:xfrm>
            <a:off x="5134708" y="-764368"/>
            <a:ext cx="7210408" cy="452836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515B8A-8F72-422C-8D0C-1391DA376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" r="13912"/>
          <a:stretch/>
        </p:blipFill>
        <p:spPr>
          <a:xfrm>
            <a:off x="5641258" y="2692921"/>
            <a:ext cx="6728697" cy="452836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D9CB3-F8FA-4FC6-8AE7-FC0CA651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6" y="0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 Seattle, Washington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C105-511F-43FE-BD4E-60B217FC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55" y="1193107"/>
            <a:ext cx="6476063" cy="5531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Job – Computer Programming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IT Salary - $129,470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Cost of Living – 10.5% above norm(expensive)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Income - $117,167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the Past 30 yrs.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12% growth each year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43% increase in IT jobs and 18% increase in STEM jobs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 to stay there but 814 people are hired daily.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income </a:t>
            </a:r>
          </a:p>
        </p:txBody>
      </p:sp>
    </p:spTree>
    <p:extLst>
      <p:ext uri="{BB962C8B-B14F-4D97-AF65-F5344CB8AC3E}">
        <p14:creationId xmlns:p14="http://schemas.microsoft.com/office/powerpoint/2010/main" val="131616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9B58F8-3E3B-4056-867E-29BC9DFB9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3883" r="16505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4189D-EEB2-4A98-855D-52EA012CE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9" r="-1" b="-1"/>
          <a:stretch/>
        </p:blipFill>
        <p:spPr>
          <a:xfrm>
            <a:off x="6300919" y="2923267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857E8-9C13-4C08-9349-3E5DCA52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71" y="220488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Atlanta, Georgia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FC02-50F6-4080-8FDE-0DFE2D1E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1223888"/>
            <a:ext cx="6527409" cy="54136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Job – Computer Network Architect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IT Salary - $114,100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Cost of Living – 3.7% below norm(affordable)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Income - $118,484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Employs 947 per 100,000 new hires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people employed in the IT field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is great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 1 in the best state to live if you have student debt</a:t>
            </a:r>
          </a:p>
        </p:txBody>
      </p:sp>
    </p:spTree>
    <p:extLst>
      <p:ext uri="{BB962C8B-B14F-4D97-AF65-F5344CB8AC3E}">
        <p14:creationId xmlns:p14="http://schemas.microsoft.com/office/powerpoint/2010/main" val="382619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F3DDC-02B6-4949-A3C7-BA03AEFC2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2263" r="8125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AD6B9-CF6E-44B0-A518-86214CA69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46" b="-1"/>
          <a:stretch/>
        </p:blipFill>
        <p:spPr>
          <a:xfrm>
            <a:off x="6413631" y="2937334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3E519-D3E0-4F5C-A1F1-C6B1AD0D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5" y="220488"/>
            <a:ext cx="4803636" cy="1311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Salt Lake City, Utah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BB2F-B72A-4BEF-A4C4-8E8E9FCF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84" y="1327470"/>
            <a:ext cx="6146344" cy="5373859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Job – Database Administrator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IT Salary - $97,300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Cost of Living – 0.6% below norm(affordable)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Income - $97,918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alternative to Silicon Valley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 flock to UT b/c of: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taxes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educated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regulatory environment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workforce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amenities</a:t>
            </a:r>
          </a:p>
          <a:p>
            <a:pPr lvl="2"/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9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steve jobs">
            <a:extLst>
              <a:ext uri="{FF2B5EF4-FFF2-40B4-BE49-F238E27FC236}">
                <a16:creationId xmlns:a16="http://schemas.microsoft.com/office/drawing/2014/main" id="{4A404720-CA03-4C99-95C7-570F07E2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9082">
            <a:off x="3948611" y="970806"/>
            <a:ext cx="4446194" cy="295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57808-38C0-41D7-AF11-7A12637A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464" y="355032"/>
            <a:ext cx="556802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 YOU!!!</a:t>
            </a:r>
            <a:br>
              <a:rPr lang="en-US" dirty="0"/>
            </a:br>
            <a:r>
              <a:rPr lang="en-US" sz="4900" dirty="0"/>
              <a:t>GET OUTSIDE THE BOX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034" name="Picture 10" descr="Image result for elon musk">
            <a:extLst>
              <a:ext uri="{FF2B5EF4-FFF2-40B4-BE49-F238E27FC236}">
                <a16:creationId xmlns:a16="http://schemas.microsoft.com/office/drawing/2014/main" id="{1CCCBEB6-9CB3-4C11-BB2D-0F9896817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195">
            <a:off x="7419417" y="1185120"/>
            <a:ext cx="3622630" cy="27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BBF33-FE5E-4106-9C53-D70D5FCC7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1792" b="53414"/>
          <a:stretch/>
        </p:blipFill>
        <p:spPr>
          <a:xfrm>
            <a:off x="271019" y="4155968"/>
            <a:ext cx="4698104" cy="183362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C1A714-94F1-4B9D-B786-5CB363D1AB52}"/>
              </a:ext>
            </a:extLst>
          </p:cNvPr>
          <p:cNvSpPr/>
          <p:nvPr/>
        </p:nvSpPr>
        <p:spPr>
          <a:xfrm>
            <a:off x="-1456663" y="3309001"/>
            <a:ext cx="6681359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reflection blurRad="6350" stA="53000" endA="300" endPos="35500" dir="5400000" sy="-90000" algn="bl" rotWithShape="0"/>
                </a:effectLst>
              </a:rPr>
              <a:t>THRE3 KINGZ 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929D7AB-D097-41B1-8D19-251B2DC1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19" y="1667641"/>
            <a:ext cx="1659393" cy="17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65F4B8-D450-4AB7-ABD5-39C44774F698}"/>
              </a:ext>
            </a:extLst>
          </p:cNvPr>
          <p:cNvSpPr/>
          <p:nvPr/>
        </p:nvSpPr>
        <p:spPr>
          <a:xfrm>
            <a:off x="-382617" y="5991753"/>
            <a:ext cx="61926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u="sng" cap="none" spc="0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And More to Come…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B0D02-2609-4019-A63A-856783D00FB8}"/>
              </a:ext>
            </a:extLst>
          </p:cNvPr>
          <p:cNvSpPr txBox="1"/>
          <p:nvPr/>
        </p:nvSpPr>
        <p:spPr>
          <a:xfrm>
            <a:off x="5224696" y="4826362"/>
            <a:ext cx="6524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Snapchat: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greatmindhuncho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twin_wildin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Instagram: greatmindsince95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Twitch: Coming soon…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Discord: Coming soon…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YouTube: Coming soon…</a:t>
            </a:r>
          </a:p>
        </p:txBody>
      </p:sp>
      <p:pic>
        <p:nvPicPr>
          <p:cNvPr id="1028" name="Picture 4" descr="Image result for Bill Gates">
            <a:extLst>
              <a:ext uri="{FF2B5EF4-FFF2-40B4-BE49-F238E27FC236}">
                <a16:creationId xmlns:a16="http://schemas.microsoft.com/office/drawing/2014/main" id="{6E106F04-EA89-41CC-A8C8-ACC0C851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8" y="-145257"/>
            <a:ext cx="4137321" cy="41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erry yang portrait image">
            <a:extLst>
              <a:ext uri="{FF2B5EF4-FFF2-40B4-BE49-F238E27FC236}">
                <a16:creationId xmlns:a16="http://schemas.microsoft.com/office/drawing/2014/main" id="{D129148F-6CCB-45BB-9E06-0BC38967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34" y="1017814"/>
            <a:ext cx="1944124" cy="29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66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719D-340C-4083-B326-216EF256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DE9AC-DF4E-4A32-A2CF-7C85D775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Kirkham, E. (2018, 12 03). Rankings: The 100 Best Cities to Work in Tech. Retrieved from Student Loan Hero: https://studentloanhero.com/featured/best-cities-to-work-in-tech/</a:t>
            </a:r>
          </a:p>
          <a:p>
            <a:r>
              <a:rPr lang="en-US" dirty="0" err="1"/>
              <a:t>Kotkin</a:t>
            </a:r>
            <a:r>
              <a:rPr lang="en-US" dirty="0"/>
              <a:t>, J. (2012, 05 17). The Best Cities For Tech Jobs. Retrieved from Forbes: https://www.forbes.com/sites/joelkotkin/2012/05/17/the-best-cities-for-tech-jobs/#73d1c63932a3</a:t>
            </a:r>
          </a:p>
          <a:p>
            <a:r>
              <a:rPr lang="en-US" dirty="0" err="1"/>
              <a:t>Swanner</a:t>
            </a:r>
            <a:r>
              <a:rPr lang="en-US" dirty="0"/>
              <a:t>, N. (2019, 02 15). These are the Best and Worst Cities for Tech Jobs in 2019. Retrieved from Dice: https://insights.dice.com/2019/02/15/best-worst-cities-tech-jobs-2019/</a:t>
            </a:r>
          </a:p>
          <a:p>
            <a:r>
              <a:rPr lang="en-US" dirty="0"/>
              <a:t>MYSELF!!!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6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434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Times New Roman</vt:lpstr>
      <vt:lpstr>Office Theme</vt:lpstr>
      <vt:lpstr>So You Want to go Into IT? The best cities to look and why</vt:lpstr>
      <vt:lpstr>Top IT Jobs by Region</vt:lpstr>
      <vt:lpstr>Top 10 Cities for IT </vt:lpstr>
      <vt:lpstr> Seattle, Washington</vt:lpstr>
      <vt:lpstr>Atlanta, Georgia</vt:lpstr>
      <vt:lpstr>Salt Lake City, Utah</vt:lpstr>
      <vt:lpstr>DO YOU!!! GET OUTSIDE THE BOX 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go Into IT? The best cities to look and why</dc:title>
  <dc:creator>Joshua P.</dc:creator>
  <cp:lastModifiedBy>Joshua P.</cp:lastModifiedBy>
  <cp:revision>2</cp:revision>
  <dcterms:created xsi:type="dcterms:W3CDTF">2019-04-25T03:01:12Z</dcterms:created>
  <dcterms:modified xsi:type="dcterms:W3CDTF">2019-04-25T03:10:29Z</dcterms:modified>
</cp:coreProperties>
</file>